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498FC-8EF1-4C5F-9AB5-E75FE85BC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CD6AE-F8A4-4C54-A636-028E5BE6B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8608D-9939-4DEA-98E8-647985E9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14D7-243D-47CB-84B7-F164B800DCBC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23CA7-19E5-4762-AD4F-BD09E253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3CD3C-2348-4FCA-ADBB-A0C875B40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846ED-079B-41DF-B51E-11E8A19342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952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F5AB6-686F-40F3-9962-CD2F852F6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A3F476-7C48-420E-80CB-09C8BBE22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7760C-9B06-4252-B480-0668590B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14D7-243D-47CB-84B7-F164B800DCBC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C1B9C-99D6-447E-A4D0-96920DD4C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61EF3-7FCB-442B-B439-F911A01C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846ED-079B-41DF-B51E-11E8A19342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7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712D6-62AC-4127-9AA0-8789FF9553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797EA-F5E1-42AA-B0EE-64D26899F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C92EB-C92E-48F8-8937-37966CA9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14D7-243D-47CB-84B7-F164B800DCBC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55142-21F3-4E7B-853F-422D9BF7E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CFD1A-4925-46F5-B203-AC1C46532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846ED-079B-41DF-B51E-11E8A19342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5542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10FA-B900-4ACD-92C1-059010F3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36163-7466-49A2-95B7-FE433464D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4E679-047C-445A-BEB6-6241F8295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14D7-243D-47CB-84B7-F164B800DCBC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E1072-C055-41A4-9A94-0CA60D2DF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400E5-F00D-404F-9CC2-2AE9DB070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846ED-079B-41DF-B51E-11E8A19342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77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F407-3B6A-4CCD-827D-DC1E829AB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30A0B-6418-4FBA-A957-58EEDD644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99F25-4DDB-4F71-B089-9D6D20A3C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14D7-243D-47CB-84B7-F164B800DCBC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84CBA-66ED-46B6-9753-7C135BAE6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5AD2F-5128-4309-B8BD-AC3708BD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846ED-079B-41DF-B51E-11E8A19342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95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27E6E-7851-4F76-A622-FC2D6FD0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5388D-EA33-4C05-AEA0-F2BA0AFAF0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B5C49-CDDB-47D2-B6D6-10477CF8A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163BE-9F78-479E-A66B-2039BCF0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14D7-243D-47CB-84B7-F164B800DCBC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4A0FA-5DD8-4A7A-8643-1596F325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8ADD7-0598-423C-AA21-12398DDD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846ED-079B-41DF-B51E-11E8A19342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613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5A1D-04FF-49D8-B0D8-278558FB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227AF-DBFF-4C13-A1C0-5067F5083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2B286-1512-4397-93DA-F33AA8D8E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507E2-1586-4213-A6AE-7F5F2216C2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3F3F5-8425-4D76-BC99-A12244136A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63CC9A-1FE2-4CB3-966A-C64B60E6D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14D7-243D-47CB-84B7-F164B800DCBC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D0BEBE-7264-4AFF-B5A1-DC5FBED42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9EEC0B-955B-493B-AE40-D85722099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846ED-079B-41DF-B51E-11E8A19342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71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4490-925E-416D-9AFF-D593D27C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E86-C415-40FE-B0A5-9019870C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14D7-243D-47CB-84B7-F164B800DCBC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90074-6FE4-4962-B2D2-DA888924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7B65C-E957-4FC0-8B4B-600C7D1CB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846ED-079B-41DF-B51E-11E8A19342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882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7DE38E-5679-424E-8D3F-CB4BB3C0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14D7-243D-47CB-84B7-F164B800DCBC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9E9CF5-77E8-41DE-AADD-B72B467B1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D5A71-7639-4252-805E-CD90D7745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846ED-079B-41DF-B51E-11E8A19342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993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F3EB-2117-457E-9C41-3720250C9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E0296-B04E-48E6-BFF4-316B4F35D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63B98-50E8-4509-8551-0B1E391ED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FA150-A824-4514-979E-FE98192B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14D7-243D-47CB-84B7-F164B800DCBC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8AE66-6261-4DAA-BFF6-28F78B70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4D16B-9325-4BF7-8CEA-6AB4696FE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846ED-079B-41DF-B51E-11E8A19342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638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A6915-B2D6-4A13-9EBC-1D216DE12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3ABC29-B6E6-4CFA-AD6E-C3A2B57A3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7D3A2-1B17-4718-8B6C-D33DB75B5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9A429-4390-4C57-8720-D0DC74377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14D7-243D-47CB-84B7-F164B800DCBC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09331-8856-41EF-A81A-C50A52FA0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3DAEF-2597-4772-BB69-593D1328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846ED-079B-41DF-B51E-11E8A19342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234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D652F4-5DB6-4719-B6AD-C48B6FAD3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616C6-74B6-4467-8D78-0B2E6C590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36F34-68C2-4B2D-8975-D99CBC024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514D7-243D-47CB-84B7-F164B800DCBC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2D07B-4E55-45DC-8F06-6A2E99AC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5B69-52AE-4EC1-9E0D-5C03F22D0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846ED-079B-41DF-B51E-11E8A19342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6025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8F5D76-3A42-457E-A7B5-E6754AA4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47762"/>
            <a:ext cx="97536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6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BE5909-9116-4F53-AAFD-FF90B0BD0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047556"/>
            <a:ext cx="93726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3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4969FE-6003-41F1-93FF-4F3EC47B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000125"/>
            <a:ext cx="93630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3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061305-9B48-4A87-A47B-A9D3F2E7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966787"/>
            <a:ext cx="93821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3CAFDB-EB4C-487B-879F-47BDF673B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985837"/>
            <a:ext cx="93345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51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F945A5-1A63-403A-862E-A360CA333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004887"/>
            <a:ext cx="93535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26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C610FE-8F3A-4A0C-BE9C-C206F9382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204912"/>
            <a:ext cx="94011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12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78FA52-6DD2-4937-B7C7-3A52AD248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314450"/>
            <a:ext cx="93249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89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68E034-D8C3-403D-AB80-22047BC00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190625"/>
            <a:ext cx="94297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94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E253AD-78ED-40C0-87E1-DF9A9F7F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938212"/>
            <a:ext cx="93916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63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154198-8D54-493B-9823-812BD795A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914400"/>
            <a:ext cx="93821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97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FBCD6D-4CC6-4D49-82F5-3423D6320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928687"/>
            <a:ext cx="97440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97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530033-1F2B-4DA9-A417-3A028CFC8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942975"/>
            <a:ext cx="974407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48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2A04F8-307E-4E3E-A789-995DE91E3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14400"/>
            <a:ext cx="9753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14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BCB06-1C91-4231-BB8C-8CF992FED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795337"/>
            <a:ext cx="89630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50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B5E9C-6DCA-4918-ADC0-AE6595BC5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819150"/>
            <a:ext cx="89535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19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1428A7-2796-4047-88AE-FF66E8A8F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819150"/>
            <a:ext cx="89249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30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E4D11F-634A-4AE4-AAA7-23B6580C8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795337"/>
            <a:ext cx="89344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15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FBF762-DCCE-485B-8036-C290D419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833437"/>
            <a:ext cx="89535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2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5FD9E-F63F-4016-BBAF-FCA8AE973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795337"/>
            <a:ext cx="89249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03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2178D-C2A8-4A44-9378-D09751981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776287"/>
            <a:ext cx="89535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84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7AD84A-EED0-4D91-98D4-5E8B2D67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747712"/>
            <a:ext cx="88963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8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780A89-AB70-42FD-9A8C-10D2FC50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195387"/>
            <a:ext cx="93726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23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381DF-D9C8-4605-93DD-4951EF29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781050"/>
            <a:ext cx="88963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67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12CEC8-0E3A-48B5-92A9-D60C7D4BD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762000"/>
            <a:ext cx="8915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89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9A6B89-C306-4530-9625-86AEF801B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100137"/>
            <a:ext cx="97250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11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6623CD-E633-499A-B72A-CEE4FBB15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766762"/>
            <a:ext cx="89154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0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CF1B74-93CE-4BA8-8B7D-69395D694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57262"/>
            <a:ext cx="97536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63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23265F-1B9C-4FFA-BB28-FEACE334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957262"/>
            <a:ext cx="93630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25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12DB43-8453-4CC4-9539-F4B042B3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957262"/>
            <a:ext cx="93821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46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2D7F29-E6FB-4EA4-8E82-10DD9100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004887"/>
            <a:ext cx="97345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31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AE598C-07CC-47EA-9DAC-311C5D40A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1071562"/>
            <a:ext cx="93821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1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30B930-795B-4737-8161-716291DCD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947737"/>
            <a:ext cx="93821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20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4B6E72-140C-43AA-902C-7B15282A7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957262"/>
            <a:ext cx="97155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7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0</Words>
  <Application>Microsoft Office PowerPoint</Application>
  <PresentationFormat>Widescreen</PresentationFormat>
  <Paragraphs>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81</cp:revision>
  <dcterms:created xsi:type="dcterms:W3CDTF">2020-12-02T12:40:41Z</dcterms:created>
  <dcterms:modified xsi:type="dcterms:W3CDTF">2020-12-13T14:30:07Z</dcterms:modified>
</cp:coreProperties>
</file>